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0" r:id="rId5"/>
    <p:sldId id="301" r:id="rId6"/>
    <p:sldId id="302" r:id="rId7"/>
    <p:sldId id="303" r:id="rId8"/>
    <p:sldId id="304" r:id="rId9"/>
    <p:sldId id="299" r:id="rId10"/>
  </p:sldIdLst>
  <p:sldSz cx="12192000" cy="6858000"/>
  <p:notesSz cx="6858000" cy="9144000"/>
  <p:embeddedFontLst>
    <p:embeddedFont>
      <p:font typeface="Avenir Next LT Pro" panose="020B05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peak Pro" panose="020B0504020101020102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2/20/2023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06-9067-B889-1CDD-8C9468A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DF2E-29CA-783B-D9DD-6A08160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18" y="2449630"/>
            <a:ext cx="8997737" cy="223046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arial" panose="020B0604020202020204" pitchFamily="34" charset="0"/>
              </a:rPr>
              <a:t>Data Analysis is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the process of systematically applying statistical and/or logical techniques to describe and illustrate, condense and recap, and evaluate data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What activities are done:-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 Data Acquisition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Cleaning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preprocessing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Visualization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AB2E7-90E9-39C6-0F89-7D8FA7F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252AC-B8F1-6E26-C193-4A66B75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AC112-C819-BEE6-4714-F8378F61AE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is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92B95-253B-8201-5ADC-B322E9FD0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9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06-9067-B889-1CDD-8C9468A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DF2E-29CA-783B-D9DD-6A08160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18" y="2449630"/>
            <a:ext cx="8997737" cy="223046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arial" panose="020B0604020202020204" pitchFamily="34" charset="0"/>
              </a:rPr>
              <a:t>Data Analysis is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the process of systematically applying statistical and/or logical techniques to describe and illustrate, condense and recap, and evaluate data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What activities are done:-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 Data Acquisition – Google forms, </a:t>
            </a:r>
            <a:r>
              <a:rPr lang="en-US" dirty="0" err="1">
                <a:latin typeface="arial" panose="020B0604020202020204" pitchFamily="34" charset="0"/>
              </a:rPr>
              <a:t>typeform</a:t>
            </a:r>
            <a:r>
              <a:rPr lang="en-US" dirty="0">
                <a:latin typeface="arial" panose="020B0604020202020204" pitchFamily="34" charset="0"/>
              </a:rPr>
              <a:t> etc.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Cleaning- Done with Pandas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preprocessing – Done with Pandas and </a:t>
            </a:r>
            <a:r>
              <a:rPr lang="en-US" dirty="0" err="1">
                <a:latin typeface="arial" panose="020B0604020202020204" pitchFamily="34" charset="0"/>
              </a:rPr>
              <a:t>numpy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Data Visualization – Done with Matplotlib + seaborn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AB2E7-90E9-39C6-0F89-7D8FA7F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252AC-B8F1-6E26-C193-4A66B75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AC112-C819-BEE6-4714-F8378F61AE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is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92B95-253B-8201-5ADC-B322E9FD0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06-9067-B889-1CDD-8C9468A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DF2E-29CA-783B-D9DD-6A08160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18" y="2449630"/>
            <a:ext cx="8997737" cy="223046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arial" panose="020B0604020202020204" pitchFamily="34" charset="0"/>
              </a:rPr>
              <a:t>Python is th</a:t>
            </a:r>
            <a:r>
              <a:rPr lang="en-US" dirty="0">
                <a:latin typeface="arial" panose="020B0604020202020204" pitchFamily="34" charset="0"/>
              </a:rPr>
              <a:t>e most easiest language to learn and use in any data science project. As we also started the journey using Python, we will continue with the language.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What you should know about python:-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 Clear understanding of variables and Lists.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Have an understanding of dictionaries and loops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Understand how functions work in python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Be willing and ready to learn and use </a:t>
            </a:r>
            <a:r>
              <a:rPr lang="en-US" dirty="0" err="1">
                <a:latin typeface="arial" panose="020B0604020202020204" pitchFamily="34" charset="0"/>
              </a:rPr>
              <a:t>Jupyter</a:t>
            </a:r>
            <a:r>
              <a:rPr lang="en-US" dirty="0">
                <a:latin typeface="arial" panose="020B0604020202020204" pitchFamily="34" charset="0"/>
              </a:rPr>
              <a:t> notebooks.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AB2E7-90E9-39C6-0F89-7D8FA7F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252AC-B8F1-6E26-C193-4A66B75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AC112-C819-BEE6-4714-F8378F61AE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Why Python 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92B95-253B-8201-5ADC-B322E9FD0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9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06-9067-B889-1CDD-8C9468A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DF2E-29CA-783B-D9DD-6A08160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18" y="2449630"/>
            <a:ext cx="8997737" cy="2230464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arial" panose="020B0604020202020204" pitchFamily="34" charset="0"/>
              </a:rPr>
              <a:t>Pandas will be covered coherently with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numpy</a:t>
            </a:r>
            <a:r>
              <a:rPr lang="en-US" b="0" i="0" dirty="0">
                <a:effectLst/>
                <a:latin typeface="arial" panose="020B0604020202020204" pitchFamily="34" charset="0"/>
              </a:rPr>
              <a:t>. You are required to study all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numpy</a:t>
            </a:r>
            <a:r>
              <a:rPr lang="en-US" b="0" i="0" dirty="0">
                <a:effectLst/>
                <a:latin typeface="arial" panose="020B0604020202020204" pitchFamily="34" charset="0"/>
              </a:rPr>
              <a:t> &amp; pandas rules and usage this week.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What you will use pandas and </a:t>
            </a:r>
            <a:r>
              <a:rPr lang="en-US" dirty="0" err="1">
                <a:latin typeface="arial" panose="020B0604020202020204" pitchFamily="34" charset="0"/>
              </a:rPr>
              <a:t>numpy</a:t>
            </a:r>
            <a:r>
              <a:rPr lang="en-US" dirty="0">
                <a:latin typeface="arial" panose="020B0604020202020204" pitchFamily="34" charset="0"/>
              </a:rPr>
              <a:t> to do:-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 You will have to learn how to create datasets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Create and use excel and CSV files in Pandas and </a:t>
            </a:r>
            <a:r>
              <a:rPr lang="en-US" dirty="0" err="1">
                <a:latin typeface="arial" panose="020B0604020202020204" pitchFamily="34" charset="0"/>
              </a:rPr>
              <a:t>Numpy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</a:rPr>
              <a:t>Numpy</a:t>
            </a:r>
            <a:r>
              <a:rPr lang="en-US" dirty="0">
                <a:latin typeface="arial" panose="020B0604020202020204" pitchFamily="34" charset="0"/>
              </a:rPr>
              <a:t> manipulation of data in dictionaries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Export and produce different Excel sheets that will be used in the visualization part of the work next week.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AB2E7-90E9-39C6-0F89-7D8FA7F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252AC-B8F1-6E26-C193-4A66B75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AC112-C819-BEE6-4714-F8378F61AE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Pandas &amp;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92B95-253B-8201-5ADC-B322E9FD0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9206-9067-B889-1CDD-8C9468A6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DF2E-29CA-783B-D9DD-6A081604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18" y="2449630"/>
            <a:ext cx="8997737" cy="2230464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This week, you will only do 3+ projects. These projects will be:-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Create dictionaries, Lists and Sets using </a:t>
            </a:r>
            <a:r>
              <a:rPr lang="en-US" dirty="0" err="1">
                <a:latin typeface="arial" panose="020B0604020202020204" pitchFamily="34" charset="0"/>
              </a:rPr>
              <a:t>numpy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Manipulate all these lists and dictionaries for data cleaning in Pandas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Generate 5-6 CSV sheets of datasets that contain 10 columns and 40 rows each.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LET’S WORK ON AN EXAMPLE…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AB2E7-90E9-39C6-0F89-7D8FA7FF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252AC-B8F1-6E26-C193-4A66B750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AC112-C819-BEE6-4714-F8378F61AEB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E92B95-253B-8201-5ADC-B322E9FD0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9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Happy Week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223</TotalTime>
  <Words>369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Avenir Next LT Pro</vt:lpstr>
      <vt:lpstr>Arial</vt:lpstr>
      <vt:lpstr>Speak Pro</vt:lpstr>
      <vt:lpstr>Arial</vt:lpstr>
      <vt:lpstr>Calibri</vt:lpstr>
      <vt:lpstr>Office Theme</vt:lpstr>
      <vt:lpstr>INTRO TO DATA ANALYSIS</vt:lpstr>
      <vt:lpstr>INTRO TO DATA ANALYSIS</vt:lpstr>
      <vt:lpstr>INTRO TO DATA ANALYSIS</vt:lpstr>
      <vt:lpstr>INTRO TO DATA ANALYSIS</vt:lpstr>
      <vt:lpstr>INTRO TO DATA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Gloria Mwendwa</dc:creator>
  <cp:lastModifiedBy>Gloria Mwendwa</cp:lastModifiedBy>
  <cp:revision>4</cp:revision>
  <dcterms:created xsi:type="dcterms:W3CDTF">2023-02-20T15:20:10Z</dcterms:created>
  <dcterms:modified xsi:type="dcterms:W3CDTF">2023-02-20T19:08:54Z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